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7" autoAdjust="0"/>
    <p:restoredTop sz="94766" autoAdjust="0"/>
  </p:normalViewPr>
  <p:slideViewPr>
    <p:cSldViewPr snapToGrid="0">
      <p:cViewPr varScale="1">
        <p:scale>
          <a:sx n="74" d="100"/>
          <a:sy n="74" d="100"/>
        </p:scale>
        <p:origin x="9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08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76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6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547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459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78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39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359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34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19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30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FF3E5-8887-4D0E-8729-86E9CD8021C3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27BB3-C202-47FA-A8A8-3E1055A588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20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68136" y="2400445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If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 Stopped Working 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46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Changes In The World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75809" y="2483427"/>
            <a:ext cx="537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Video.Mp4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08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 Last Part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4186" y="1413165"/>
            <a:ext cx="1170362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Maybe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 will never stop working</a:t>
            </a:r>
          </a:p>
          <a:p>
            <a:pPr algn="just"/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should we explore this topic?</a:t>
            </a:r>
          </a:p>
          <a:p>
            <a:pPr algn="just"/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(1)Rethink about our familiar world and get a new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understanding.</a:t>
            </a:r>
          </a:p>
          <a:p>
            <a:pPr algn="just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(2)Be aware of unexpected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of the Internet (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3)we are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witness of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 </a:t>
            </a:r>
            <a:r>
              <a:rPr lang="en-US" altLang="zh-CN" sz="32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Internet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217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ç¸å³å¾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7" y="0"/>
            <a:ext cx="4809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703" y="3954716"/>
            <a:ext cx="6901298" cy="290328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9709" y="592282"/>
            <a:ext cx="28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Ralph Breaks the </a:t>
            </a:r>
            <a:r>
              <a:rPr lang="en-US" altLang="zh-CN" b="1" dirty="0" smtClean="0">
                <a:solidFill>
                  <a:schemeClr val="bg1"/>
                </a:solidFill>
              </a:rPr>
              <a:t>Internet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ç¸å³å¾ç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03" y="0"/>
            <a:ext cx="6901297" cy="388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3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4855" y="376246"/>
            <a:ext cx="95700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If The Internet Stopped 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Working now? 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My Point Of View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1728" y="1527464"/>
            <a:ext cx="117036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first, I think it is not a big deal 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arenBoth"/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Lot</a:t>
            </a:r>
            <a:r>
              <a:rPr lang="en-US" altLang="zh-CN" sz="3200" b="1" dirty="0" smtClean="0"/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ople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Still Don't Have Internet 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Access</a:t>
            </a:r>
          </a:p>
          <a:p>
            <a:pPr marL="514350" indent="-514350">
              <a:buAutoNum type="arabicParenBoth"/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Walk Out From The Virtual World</a:t>
            </a:r>
          </a:p>
          <a:p>
            <a:pPr marL="514350" indent="-514350">
              <a:buAutoNum type="arabicParenBoth"/>
            </a:pP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Will not Receive Useless Information</a:t>
            </a:r>
          </a:p>
          <a:p>
            <a:pPr marL="514350" indent="-514350">
              <a:buAutoNum type="arabicParenBoth"/>
            </a:pP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Disclosure </a:t>
            </a:r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Less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Privacy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11728" y="4390852"/>
            <a:ext cx="10224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 after careful consideration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draw a conclusion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74273" y="5062072"/>
            <a:ext cx="6608618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Can't Live Without The </a:t>
            </a:r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</a:t>
            </a:r>
            <a:endParaRPr lang="en-US" altLang="zh-CN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792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Changes In Our Daily Life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-581891" y="1693012"/>
            <a:ext cx="5392882" cy="5392882"/>
            <a:chOff x="-581891" y="1693012"/>
            <a:chExt cx="5392882" cy="5392882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1891" y="1693012"/>
              <a:ext cx="5392882" cy="5392882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485900" y="2849433"/>
              <a:ext cx="16729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/>
                <a:t>7</a:t>
              </a:r>
              <a:r>
                <a:rPr lang="en-US" altLang="zh-CN" sz="3200" b="1" dirty="0" smtClean="0"/>
                <a:t>:00</a:t>
              </a:r>
            </a:p>
            <a:p>
              <a:r>
                <a:rPr lang="en-US" altLang="zh-CN" sz="3200" b="1" dirty="0" smtClean="0"/>
                <a:t>Wake up</a:t>
              </a:r>
              <a:endParaRPr lang="zh-CN" altLang="en-US" sz="3200" b="1" dirty="0"/>
            </a:p>
          </p:txBody>
        </p:sp>
        <p:pic>
          <p:nvPicPr>
            <p:cNvPr id="2068" name="Picture 20" descr="æ¥çæºå¾å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3592" y="2571203"/>
              <a:ext cx="290945" cy="205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70" name="Picture 22" descr="æ¥çæºå¾å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782" y="1752657"/>
            <a:ext cx="2173994" cy="217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æ¥çæºå¾å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287" y="2190277"/>
            <a:ext cx="1298753" cy="129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7412038" y="4309199"/>
            <a:ext cx="1454170" cy="1362395"/>
            <a:chOff x="7412038" y="4309200"/>
            <a:chExt cx="1318416" cy="1125246"/>
          </a:xfrm>
        </p:grpSpPr>
        <p:pic>
          <p:nvPicPr>
            <p:cNvPr id="2076" name="Picture 28" descr="æ¥çæºå¾å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2038" y="4309200"/>
              <a:ext cx="1125246" cy="1125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 descr="æ¥çæºå¾å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4114" y="4309200"/>
              <a:ext cx="386340" cy="38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组合 23"/>
          <p:cNvGrpSpPr/>
          <p:nvPr/>
        </p:nvGrpSpPr>
        <p:grpSpPr>
          <a:xfrm>
            <a:off x="5027223" y="4309200"/>
            <a:ext cx="1279185" cy="1233009"/>
            <a:chOff x="4810991" y="4370395"/>
            <a:chExt cx="1279185" cy="1233009"/>
          </a:xfrm>
        </p:grpSpPr>
        <p:pic>
          <p:nvPicPr>
            <p:cNvPr id="2084" name="Picture 36" descr="æ¥çæºå¾å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991" y="4420804"/>
              <a:ext cx="1182600" cy="118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34" descr="æ¥çæºå¾å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9870" y="4370395"/>
              <a:ext cx="540306" cy="5403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173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891" y="1693012"/>
            <a:ext cx="5392882" cy="539288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485900" y="2849433"/>
            <a:ext cx="1672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8:00</a:t>
            </a:r>
          </a:p>
          <a:p>
            <a:r>
              <a:rPr lang="en-US" altLang="zh-CN" sz="3200" b="1" dirty="0" smtClean="0"/>
              <a:t>Wake up</a:t>
            </a:r>
            <a:endParaRPr lang="zh-CN" altLang="en-US" sz="3200" b="1" dirty="0"/>
          </a:p>
        </p:txBody>
      </p:sp>
      <p:pic>
        <p:nvPicPr>
          <p:cNvPr id="2068" name="Picture 20" descr="æ¥çæºå¾å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92" y="2571203"/>
            <a:ext cx="290945" cy="20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æ¥çæºå¾å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92" y="2489619"/>
            <a:ext cx="287078" cy="28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æ¥çæºå¾å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29" y="1450832"/>
            <a:ext cx="4951636" cy="49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64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Picture 34" descr="æ¥çæºå¾å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9609" y="4479403"/>
            <a:ext cx="1608586" cy="60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3560" y="2139387"/>
            <a:ext cx="4099569" cy="48768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-18369023" y="-608192"/>
            <a:ext cx="18288000" cy="4572000"/>
            <a:chOff x="-18369023" y="-608192"/>
            <a:chExt cx="18288000" cy="4572000"/>
          </a:xfrm>
        </p:grpSpPr>
        <p:pic>
          <p:nvPicPr>
            <p:cNvPr id="1036" name="Picture 12" descr="https://cdn.pixabay.com/photo/2012/04/13/15/10/train-32765_960_72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369023" y="-608192"/>
              <a:ext cx="9144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 descr="https://cdn.pixabay.com/photo/2012/04/13/15/10/train-32765_960_72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225023" y="-608192"/>
              <a:ext cx="9144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æ¥çæºå¾å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11" y="825223"/>
            <a:ext cx="738030" cy="18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99" y="1074016"/>
            <a:ext cx="767063" cy="1445913"/>
          </a:xfrm>
          <a:prstGeom prst="rect">
            <a:avLst/>
          </a:prstGeom>
        </p:spPr>
      </p:pic>
      <p:pic>
        <p:nvPicPr>
          <p:cNvPr id="1050" name="Picture 26" descr="æ¥çæºå¾å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84" y="961562"/>
            <a:ext cx="1267533" cy="16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78" y="937951"/>
            <a:ext cx="1290211" cy="1718045"/>
          </a:xfrm>
          <a:prstGeom prst="rect">
            <a:avLst/>
          </a:prstGeom>
        </p:spPr>
      </p:pic>
      <p:pic>
        <p:nvPicPr>
          <p:cNvPr id="1056" name="Picture 32" descr="æ¥çæºå¾å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243" y="937951"/>
            <a:ext cx="1837624" cy="183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6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1.37279 -0.0016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4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813 0.00093 L 0.33711 0.010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63 -0.00509 L 0.61836 -0.0143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86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11 0.01088 L 1.39271 -0.0143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73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9546" y="2747018"/>
            <a:ext cx="4876800" cy="48768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-18369023" y="-608192"/>
            <a:ext cx="18288000" cy="4572000"/>
            <a:chOff x="-18369023" y="-608192"/>
            <a:chExt cx="18288000" cy="4572000"/>
          </a:xfrm>
        </p:grpSpPr>
        <p:pic>
          <p:nvPicPr>
            <p:cNvPr id="1036" name="Picture 12" descr="https://cdn.pixabay.com/photo/2012/04/13/15/10/train-32765_960_7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369023" y="-608192"/>
              <a:ext cx="9144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2" descr="https://cdn.pixabay.com/photo/2012/04/13/15/10/train-32765_960_72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225023" y="-608192"/>
              <a:ext cx="9144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æ¥çæºå¾å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611" y="1019825"/>
            <a:ext cx="1608488" cy="15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æ¥çæºå¾å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33" y="830543"/>
            <a:ext cx="1729620" cy="172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981" y="891354"/>
            <a:ext cx="1668809" cy="1668809"/>
          </a:xfrm>
          <a:prstGeom prst="rect">
            <a:avLst/>
          </a:prstGeom>
        </p:spPr>
      </p:pic>
      <p:pic>
        <p:nvPicPr>
          <p:cNvPr id="2058" name="Picture 10" descr="æ¥çæºå¾å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493" y="970666"/>
            <a:ext cx="1717968" cy="171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æ¥çæºå¾å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96" y="891354"/>
            <a:ext cx="1252769" cy="185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æ¥çæºå¾å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3963808"/>
            <a:ext cx="3184284" cy="27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22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1.37279 -0.0016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4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-0.50872 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43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53997 -0.0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9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æ¥çæºå¾å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67" y="1292963"/>
            <a:ext cx="5440100" cy="584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1" y="1725206"/>
            <a:ext cx="4676172" cy="318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æ¥çæºå¾å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1" y="1725205"/>
            <a:ext cx="4707244" cy="31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æ¥çæºå¾å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1" y="1725205"/>
            <a:ext cx="4738316" cy="318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æ¥çæºå¾å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4" y="1702055"/>
            <a:ext cx="4906585" cy="32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3" y="1725204"/>
            <a:ext cx="4926755" cy="3189943"/>
          </a:xfrm>
          <a:prstGeom prst="rect">
            <a:avLst/>
          </a:prstGeom>
        </p:spPr>
      </p:pic>
      <p:pic>
        <p:nvPicPr>
          <p:cNvPr id="18" name="Picture 4" descr="æ¥çæºå¾å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056" y="1169619"/>
            <a:ext cx="5440100" cy="584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æ¥çæºå¾å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01" y="1548310"/>
            <a:ext cx="4745210" cy="310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01" y="1548310"/>
            <a:ext cx="4745210" cy="3107213"/>
          </a:xfrm>
          <a:prstGeom prst="rect">
            <a:avLst/>
          </a:prstGeom>
        </p:spPr>
      </p:pic>
      <p:pic>
        <p:nvPicPr>
          <p:cNvPr id="3094" name="Picture 22" descr="æ¥çæºå¾å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99" y="1548310"/>
            <a:ext cx="4779912" cy="316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6" y="290945"/>
            <a:ext cx="4100195" cy="2951019"/>
          </a:xfrm>
          <a:prstGeom prst="rect">
            <a:avLst/>
          </a:prstGeom>
        </p:spPr>
      </p:pic>
      <p:pic>
        <p:nvPicPr>
          <p:cNvPr id="1030" name="Picture 6" descr="æ¥çæºå¾å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6" y="3387438"/>
            <a:ext cx="2061079" cy="306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77" y="3387438"/>
            <a:ext cx="2068885" cy="30653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719" y="290945"/>
            <a:ext cx="2386245" cy="29510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964" y="290945"/>
            <a:ext cx="2264450" cy="2951019"/>
          </a:xfrm>
          <a:prstGeom prst="rect">
            <a:avLst/>
          </a:prstGeom>
        </p:spPr>
      </p:pic>
      <p:pic>
        <p:nvPicPr>
          <p:cNvPr id="1044" name="Picture 20" descr="ç¸å³å¾ç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5" y="3423806"/>
            <a:ext cx="2264450" cy="299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ç¸å³å¾ç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719" y="3423806"/>
            <a:ext cx="2386245" cy="299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40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118</Words>
  <Application>Microsoft Office PowerPoint</Application>
  <PresentationFormat>宽屏</PresentationFormat>
  <Paragraphs>24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 Unicode MS</vt:lpstr>
      <vt:lpstr>宋体</vt:lpstr>
      <vt:lpstr>微软雅黑</vt:lpstr>
      <vt:lpstr>Arial</vt:lpstr>
      <vt:lpstr>Calibri</vt:lpstr>
      <vt:lpstr>Calibri Light</vt:lpstr>
      <vt:lpstr>Office 主题</vt:lpstr>
      <vt:lpstr>What If The Internet Stopped Working </vt:lpstr>
      <vt:lpstr>PowerPoint 演示文稿</vt:lpstr>
      <vt:lpstr>PowerPoint 演示文稿</vt:lpstr>
      <vt:lpstr>The Changes In Our Daily Life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Changes In The World</vt:lpstr>
      <vt:lpstr>At Last Part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If the Internet Stopped Working </dc:title>
  <dc:creator>dan meng</dc:creator>
  <cp:lastModifiedBy>dan meng</cp:lastModifiedBy>
  <cp:revision>111</cp:revision>
  <dcterms:created xsi:type="dcterms:W3CDTF">2018-12-02T10:18:01Z</dcterms:created>
  <dcterms:modified xsi:type="dcterms:W3CDTF">2018-12-11T13:08:20Z</dcterms:modified>
</cp:coreProperties>
</file>